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0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E8821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91440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96012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097280" y="21945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"I'm interested" to 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1097280" y="31089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i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"I'm ready to compete."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1097280" y="429768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intro to BlueprintHub Careers — your career readiness and advising hub.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97280" y="6035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with university career centers, workforce boards, and adult-learner programs.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readiness and advising layer — not a job board.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 Careers helps you get ready for the roles you want, then track every step with your advisor.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743200"/>
            <a:ext cx="5349240" cy="3108960"/>
          </a:xfrm>
          <a:prstGeom prst="roundRect">
            <a:avLst>
              <a:gd name="adj" fmla="val 4412"/>
            </a:avLst>
          </a:prstGeom>
          <a:solidFill>
            <a:srgbClr val="EFE6D6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292608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boards (e.g. Handshake)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2960" y="32461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find opportunities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22960" y="4023360"/>
            <a:ext cx="4800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&amp; internship postings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 profiles &amp; recruiting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fair RSVPs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submissions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172200" y="2743200"/>
            <a:ext cx="5349240" cy="3108960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 w="19050">
            <a:solidFill>
              <a:srgbClr val="E8821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46520" y="2926080"/>
            <a:ext cx="4800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 Careers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446520" y="32461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get ready to win them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6446520" y="4023360"/>
            <a:ext cx="4800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Pathway roadmap &amp; milestones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Resume, LinkedIn &amp; cover-letter coaching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&amp; outreach workflows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 support between appointments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48640" y="5989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1630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them side by side: Handshake helps you find the role; BlueprintHub Careers helps you get ready for it.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14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HELPS YOU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simple ways to move forward.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you're exploring or applying, every part of the platform fits one of these four jobs.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2697480" cy="274320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3108960"/>
            <a:ext cx="548640" cy="54864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12724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clear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22960" y="434340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pathways across tech, healthcare, trades, business, public service, and more — and pick a direction that fits.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83280" y="2834640"/>
            <a:ext cx="2697480" cy="274320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57600" y="3108960"/>
            <a:ext cx="548640" cy="54864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4" name="Text 11"/>
          <p:cNvSpPr/>
          <p:nvPr/>
        </p:nvSpPr>
        <p:spPr>
          <a:xfrm>
            <a:off x="3657600" y="312724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657600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ready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657600" y="434340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strong resume, LinkedIn, cover letter, and portfolio with structured guidance and AI pre-review.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17920" y="2834640"/>
            <a:ext cx="2697480" cy="274320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92240" y="3108960"/>
            <a:ext cx="548640" cy="548640"/>
          </a:xfrm>
          <a:prstGeom prst="ellipse">
            <a:avLst/>
          </a:prstGeom>
          <a:solidFill>
            <a:srgbClr val="388467"/>
          </a:solidFill>
          <a:ln/>
        </p:spPr>
      </p:sp>
      <p:sp>
        <p:nvSpPr>
          <p:cNvPr id="19" name="Text 16"/>
          <p:cNvSpPr/>
          <p:nvPr/>
        </p:nvSpPr>
        <p:spPr>
          <a:xfrm>
            <a:off x="6492240" y="312724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492240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visible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6492240" y="434340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informational outreach, grow your network, and start posting on LinkedIn with the Content Lab.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9052560" y="2834640"/>
            <a:ext cx="2697480" cy="274320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26880" y="3108960"/>
            <a:ext cx="548640" cy="548640"/>
          </a:xfrm>
          <a:prstGeom prst="ellipse">
            <a:avLst/>
          </a:prstGeom>
          <a:solidFill>
            <a:srgbClr val="6E4C28"/>
          </a:solidFill>
          <a:ln/>
        </p:spPr>
      </p:sp>
      <p:sp>
        <p:nvSpPr>
          <p:cNvPr id="24" name="Text 21"/>
          <p:cNvSpPr/>
          <p:nvPr/>
        </p:nvSpPr>
        <p:spPr>
          <a:xfrm>
            <a:off x="9326880" y="3127248"/>
            <a:ext cx="548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326880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support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9326880" y="434340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Advisors see your progress, flag where you're stuck, and meet you with feedback that moves you forward.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PATHWAYS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many careers — not just one.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direction you're leaning, there's a structured roadmap that fits.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74320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274320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29718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Computer Science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347472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data, IT, security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83280" y="274320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383280" y="274320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13" name="Text 10"/>
          <p:cNvSpPr/>
          <p:nvPr/>
        </p:nvSpPr>
        <p:spPr>
          <a:xfrm>
            <a:off x="3611880" y="29718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Engineering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611880" y="347472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Mechanical, civil, electrical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217920" y="274320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0" y="274320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17" name="Text 14"/>
          <p:cNvSpPr/>
          <p:nvPr/>
        </p:nvSpPr>
        <p:spPr>
          <a:xfrm>
            <a:off x="6446520" y="29718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Healthcare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446520" y="347472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Clinical, allied health, admin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9052560" y="274320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052560" y="274320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21" name="Text 18"/>
          <p:cNvSpPr/>
          <p:nvPr/>
        </p:nvSpPr>
        <p:spPr>
          <a:xfrm>
            <a:off x="9281160" y="29718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Skilled Trades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9281160" y="347472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Construction, electrical, HVAC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48640" y="425196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48640" y="425196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25" name="Text 22"/>
          <p:cNvSpPr/>
          <p:nvPr/>
        </p:nvSpPr>
        <p:spPr>
          <a:xfrm>
            <a:off x="777240" y="4480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Criminal Justice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77240" y="49834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Law, public safety, policy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3383280" y="425196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383280" y="425196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29" name="Text 26"/>
          <p:cNvSpPr/>
          <p:nvPr/>
        </p:nvSpPr>
        <p:spPr>
          <a:xfrm>
            <a:off x="3611880" y="4480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3611880" y="49834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Marketing, finance, operations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6217920" y="425196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217920" y="425196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33" name="Text 30"/>
          <p:cNvSpPr/>
          <p:nvPr/>
        </p:nvSpPr>
        <p:spPr>
          <a:xfrm>
            <a:off x="6446520" y="4480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446520" y="49834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K-12, higher-ed, training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9052560" y="4251960"/>
            <a:ext cx="26974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052560" y="4251960"/>
            <a:ext cx="2697480" cy="73152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37" name="Text 34"/>
          <p:cNvSpPr/>
          <p:nvPr/>
        </p:nvSpPr>
        <p:spPr>
          <a:xfrm>
            <a:off x="9281160" y="448056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Nonprofit &amp; Public Service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9281160" y="49834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Community, government, advocacy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ROADMAP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clear path from exploration to job-ready.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milestone is a real step — and your advisor sees your progress in real time.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328623" y="2926080"/>
            <a:ext cx="731520" cy="73152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8" name="Text 5"/>
          <p:cNvSpPr/>
          <p:nvPr/>
        </p:nvSpPr>
        <p:spPr>
          <a:xfrm>
            <a:off x="1328623" y="29718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40080" y="3840480"/>
            <a:ext cx="192572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Self-assessment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40080" y="4343400"/>
            <a:ext cx="192572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Strengths, interests, target roles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105863" y="3291840"/>
            <a:ext cx="1285646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>
            <a:off x="3437230" y="2926080"/>
            <a:ext cx="731520" cy="73152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3" name="Text 10"/>
          <p:cNvSpPr/>
          <p:nvPr/>
        </p:nvSpPr>
        <p:spPr>
          <a:xfrm>
            <a:off x="3437230" y="29718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2748686" y="3840480"/>
            <a:ext cx="192572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 a pathway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2748686" y="4343400"/>
            <a:ext cx="192572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guides for each career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214470" y="3291840"/>
            <a:ext cx="1285646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5545836" y="2926080"/>
            <a:ext cx="731520" cy="73152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8" name="Text 15"/>
          <p:cNvSpPr/>
          <p:nvPr/>
        </p:nvSpPr>
        <p:spPr>
          <a:xfrm>
            <a:off x="5545836" y="29718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4857293" y="3840480"/>
            <a:ext cx="192572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materials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857293" y="4343400"/>
            <a:ext cx="192572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Resume, LinkedIn, portfolio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323076" y="3291840"/>
            <a:ext cx="1285646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dash"/>
          </a:ln>
        </p:spPr>
      </p:sp>
      <p:sp>
        <p:nvSpPr>
          <p:cNvPr id="22" name="Shape 19"/>
          <p:cNvSpPr/>
          <p:nvPr/>
        </p:nvSpPr>
        <p:spPr>
          <a:xfrm>
            <a:off x="7654442" y="2926080"/>
            <a:ext cx="731520" cy="73152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23" name="Text 20"/>
          <p:cNvSpPr/>
          <p:nvPr/>
        </p:nvSpPr>
        <p:spPr>
          <a:xfrm>
            <a:off x="7654442" y="29718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24" name="Text 21"/>
          <p:cNvSpPr/>
          <p:nvPr/>
        </p:nvSpPr>
        <p:spPr>
          <a:xfrm>
            <a:off x="6965899" y="3840480"/>
            <a:ext cx="192572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Network &amp; outreach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965899" y="4343400"/>
            <a:ext cx="192572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Informational interviews tracked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8431682" y="3291840"/>
            <a:ext cx="1285646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dash"/>
          </a:ln>
        </p:spPr>
      </p:sp>
      <p:sp>
        <p:nvSpPr>
          <p:cNvPr id="27" name="Shape 24"/>
          <p:cNvSpPr/>
          <p:nvPr/>
        </p:nvSpPr>
        <p:spPr>
          <a:xfrm>
            <a:off x="9763049" y="2926080"/>
            <a:ext cx="731520" cy="73152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28" name="Text 25"/>
          <p:cNvSpPr/>
          <p:nvPr/>
        </p:nvSpPr>
        <p:spPr>
          <a:xfrm>
            <a:off x="9763049" y="2971800"/>
            <a:ext cx="731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800" dirty="0"/>
          </a:p>
        </p:txBody>
      </p:sp>
      <p:sp>
        <p:nvSpPr>
          <p:cNvPr id="29" name="Text 26"/>
          <p:cNvSpPr/>
          <p:nvPr/>
        </p:nvSpPr>
        <p:spPr>
          <a:xfrm>
            <a:off x="9074506" y="3840480"/>
            <a:ext cx="192572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Apply with strategy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9074506" y="4343400"/>
            <a:ext cx="192572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Targets, tracker, weekly goals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48640" y="5212080"/>
            <a:ext cx="11091672" cy="1005840"/>
          </a:xfrm>
          <a:prstGeom prst="roundRect">
            <a:avLst>
              <a:gd name="adj" fmla="val 9091"/>
            </a:avLst>
          </a:prstGeom>
          <a:solidFill>
            <a:srgbClr val="EFE6D6"/>
          </a:solidFill>
          <a:ln/>
        </p:spPr>
      </p:sp>
      <p:sp>
        <p:nvSpPr>
          <p:cNvPr id="32" name="Text 29"/>
          <p:cNvSpPr/>
          <p:nvPr/>
        </p:nvSpPr>
        <p:spPr>
          <a:xfrm>
            <a:off x="777240" y="5285232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Must-haves for a strong roadmap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" y="55778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target role you can name • 3–5 milestones in motion • One small action this week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MATERIALS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resumes and profiles that actually compete.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structured AI feedback before your appointment — your advisor's time goes to coaching, not formatting.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2834640"/>
            <a:ext cx="109728" cy="1417320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30175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Resume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14400" y="3520440"/>
            <a:ext cx="4800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ATS-friendly templates, real metrics, AI pre-review with rewrite suggestions.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72200" y="28346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172200" y="2834640"/>
            <a:ext cx="109728" cy="1417320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13" name="Text 10"/>
          <p:cNvSpPr/>
          <p:nvPr/>
        </p:nvSpPr>
        <p:spPr>
          <a:xfrm>
            <a:off x="6537960" y="30175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LinkedIn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537960" y="3520440"/>
            <a:ext cx="4800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Headline, About, Experience — positioned around your target roles.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48640" y="44348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48640" y="4434840"/>
            <a:ext cx="109728" cy="1417320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17" name="Text 14"/>
          <p:cNvSpPr/>
          <p:nvPr/>
        </p:nvSpPr>
        <p:spPr>
          <a:xfrm>
            <a:off x="914400" y="46177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Cover letters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914400" y="5120640"/>
            <a:ext cx="4800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Role-specific drafts that sound like you, not a template.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172200" y="44348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4434840"/>
            <a:ext cx="109728" cy="1417320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21" name="Text 18"/>
          <p:cNvSpPr/>
          <p:nvPr/>
        </p:nvSpPr>
        <p:spPr>
          <a:xfrm>
            <a:off x="6537960" y="461772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Portfolio &amp; projects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6537960" y="5120640"/>
            <a:ext cx="4800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 what you've built, organized by pathway.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548640" y="5897880"/>
            <a:ext cx="11091672" cy="457200"/>
          </a:xfrm>
          <a:prstGeom prst="roundRect">
            <a:avLst>
              <a:gd name="adj" fmla="val 16000"/>
            </a:avLst>
          </a:prstGeom>
          <a:solidFill>
            <a:srgbClr val="163056"/>
          </a:solidFill>
          <a:ln/>
        </p:spPr>
      </p:sp>
      <p:sp>
        <p:nvSpPr>
          <p:cNvPr id="24" name="Text 21"/>
          <p:cNvSpPr/>
          <p:nvPr/>
        </p:nvSpPr>
        <p:spPr>
          <a:xfrm>
            <a:off x="777240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F7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Must-haves: a one-page resume with metrics  •  a LinkedIn headline that names your target role  •  a story you can tell in 60 seconds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VISIBLE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Networking, made structured.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more "just reach out." A real workflow for outreach, follow-ups, and visibility.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48640" y="2743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Outreach workflow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3154680"/>
            <a:ext cx="365760" cy="36576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3172968"/>
            <a:ext cx="365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51560" y="31089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 people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51560" y="3401568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Alumni, professionals, mentors filtered by pathway.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48640" y="3867912"/>
            <a:ext cx="365760" cy="36576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3" name="Text 10"/>
          <p:cNvSpPr/>
          <p:nvPr/>
        </p:nvSpPr>
        <p:spPr>
          <a:xfrm>
            <a:off x="548640" y="3886200"/>
            <a:ext cx="365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51560" y="3822192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Draft outreach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051560" y="4114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prompts — sounds human, not copy-paste.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48640" y="4581144"/>
            <a:ext cx="365760" cy="36576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7" name="Text 14"/>
          <p:cNvSpPr/>
          <p:nvPr/>
        </p:nvSpPr>
        <p:spPr>
          <a:xfrm>
            <a:off x="548640" y="4599432"/>
            <a:ext cx="365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51560" y="4535424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 conversations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51560" y="482803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Goals, next steps, and reflections in one place.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48640" y="5294376"/>
            <a:ext cx="365760" cy="36576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21" name="Text 18"/>
          <p:cNvSpPr/>
          <p:nvPr/>
        </p:nvSpPr>
        <p:spPr>
          <a:xfrm>
            <a:off x="548640" y="5312664"/>
            <a:ext cx="365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051560" y="5248656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Follow up consistently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051560" y="5541264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Reminders so warm contacts don't go cold.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6400800" y="2743200"/>
            <a:ext cx="5239512" cy="3383280"/>
          </a:xfrm>
          <a:prstGeom prst="roundRect">
            <a:avLst>
              <a:gd name="adj" fmla="val 3243"/>
            </a:avLst>
          </a:prstGeom>
          <a:solidFill>
            <a:srgbClr val="163056"/>
          </a:solidFill>
          <a:ln/>
        </p:spPr>
      </p:sp>
      <p:sp>
        <p:nvSpPr>
          <p:cNvPr id="25" name="Text 22"/>
          <p:cNvSpPr/>
          <p:nvPr/>
        </p:nvSpPr>
        <p:spPr>
          <a:xfrm>
            <a:off x="6766560" y="3017520"/>
            <a:ext cx="45079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Lab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6766560" y="3383280"/>
            <a:ext cx="4507992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professional visibility — without writing every post yourself.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6766560" y="4754880"/>
            <a:ext cx="4507992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tied to your pathway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Drafts you can edit in your voice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weekly cadence you can actually keep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SEARCH STRATEGY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 your search like a project — not a panic.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jobs you find on Handshake (or anywhere), and turn them into a focused, trackable plan.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301752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6400" dirty="0"/>
          </a:p>
        </p:txBody>
      </p:sp>
      <p:sp>
        <p:nvSpPr>
          <p:cNvPr id="9" name="Text 6"/>
          <p:cNvSpPr/>
          <p:nvPr/>
        </p:nvSpPr>
        <p:spPr>
          <a:xfrm>
            <a:off x="822960" y="43891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 list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22960" y="489204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8–12 companies that match your pathway and values.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43400" y="283464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17720" y="301752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↻</a:t>
            </a:r>
            <a:endParaRPr lang="en-US" sz="6400" dirty="0"/>
          </a:p>
        </p:txBody>
      </p:sp>
      <p:sp>
        <p:nvSpPr>
          <p:cNvPr id="13" name="Text 10"/>
          <p:cNvSpPr/>
          <p:nvPr/>
        </p:nvSpPr>
        <p:spPr>
          <a:xfrm>
            <a:off x="4617720" y="43891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 tracker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617720" y="489204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Stage, contacts, follow-up dates — all in one view.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138160" y="283464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12480" y="3017520"/>
            <a:ext cx="30632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6400" dirty="0"/>
          </a:p>
        </p:txBody>
      </p:sp>
      <p:sp>
        <p:nvSpPr>
          <p:cNvPr id="17" name="Text 14"/>
          <p:cNvSpPr/>
          <p:nvPr/>
        </p:nvSpPr>
        <p:spPr>
          <a:xfrm>
            <a:off x="8412480" y="43891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goals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412480" y="4892040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Small, repeatable actions: 3 outreach, 2 apps, 1 reflection.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594360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1630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Quietly powerful: a Boolean search builder for LinkedIn, Google, and job boards lives right inside the workspace.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30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SUPPORT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advisor is in your corner — and they can see your progress.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21945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platform between appointments so every meeting starts further ahead.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301752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1F3F6E"/>
          </a:solidFill>
          <a:ln w="12700">
            <a:solidFill>
              <a:srgbClr val="2A457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3291840"/>
            <a:ext cx="457200" cy="45720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328416"/>
            <a:ext cx="457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39319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Pre-review feedback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22960" y="443484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checks your resume against the same things advisors flag — so you don't waste an appointment on formatting.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343400" y="301752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1F3F6E"/>
          </a:solidFill>
          <a:ln w="12700">
            <a:solidFill>
              <a:srgbClr val="2A457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17720" y="3291840"/>
            <a:ext cx="457200" cy="45720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14" name="Text 11"/>
          <p:cNvSpPr/>
          <p:nvPr/>
        </p:nvSpPr>
        <p:spPr>
          <a:xfrm>
            <a:off x="4617720" y="3328416"/>
            <a:ext cx="457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617720" y="39319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Triage &amp; flags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617720" y="443484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you're stuck or inactive, your advisor sees it and can reach out before things stall.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138160" y="3017520"/>
            <a:ext cx="3611880" cy="2926080"/>
          </a:xfrm>
          <a:prstGeom prst="roundRect">
            <a:avLst>
              <a:gd name="adj" fmla="val 3750"/>
            </a:avLst>
          </a:prstGeom>
          <a:solidFill>
            <a:srgbClr val="1F3F6E"/>
          </a:solidFill>
          <a:ln w="12700">
            <a:solidFill>
              <a:srgbClr val="2A457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412480" y="3291840"/>
            <a:ext cx="457200" cy="45720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19" name="Text 16"/>
          <p:cNvSpPr/>
          <p:nvPr/>
        </p:nvSpPr>
        <p:spPr>
          <a:xfrm>
            <a:off x="8412480" y="3328416"/>
            <a:ext cx="457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412480" y="393192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Notes &amp; follow-ups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412480" y="443484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talked about last time stays with you — across the team, between sessions.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14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STORIES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students actually use it.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short examples — different pathways, same structured momentum.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880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6000" dirty="0"/>
          </a:p>
        </p:txBody>
      </p:sp>
      <p:sp>
        <p:nvSpPr>
          <p:cNvPr id="9" name="Text 6"/>
          <p:cNvSpPr/>
          <p:nvPr/>
        </p:nvSpPr>
        <p:spPr>
          <a:xfrm>
            <a:off x="822960" y="361188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came in with a messy resume and zero LinkedIn. Three weeks later I had a real portfolio project, a profile recruiters opened, and outreach going to 5 alumni a week."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22960" y="5440680"/>
            <a:ext cx="1097280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548640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22960" y="5742432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Sophomore · Computer Science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343400" y="28346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0" y="2880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6000" dirty="0"/>
          </a:p>
        </p:txBody>
      </p:sp>
      <p:sp>
        <p:nvSpPr>
          <p:cNvPr id="15" name="Text 12"/>
          <p:cNvSpPr/>
          <p:nvPr/>
        </p:nvSpPr>
        <p:spPr>
          <a:xfrm>
            <a:off x="4617720" y="361188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roadmap broke things into small steps. I stopped guessing what to do next. My advisor and I now spend our meetings on coaching, not paperwork."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617720" y="5440680"/>
            <a:ext cx="1097280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17720" y="548640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Jordan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617720" y="5742432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learner · Skilled Trades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8138160" y="2834640"/>
            <a:ext cx="36118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66760" y="2880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6000" dirty="0"/>
          </a:p>
        </p:txBody>
      </p:sp>
      <p:sp>
        <p:nvSpPr>
          <p:cNvPr id="21" name="Text 18"/>
          <p:cNvSpPr/>
          <p:nvPr/>
        </p:nvSpPr>
        <p:spPr>
          <a:xfrm>
            <a:off x="8412480" y="361188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tagged the postings I found on Handshake into my workspace. Suddenly I had a clear target list, weekly goals, and follow-ups I actually remembered."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8412480" y="5440680"/>
            <a:ext cx="1097280" cy="0"/>
          </a:xfrm>
          <a:prstGeom prst="line">
            <a:avLst/>
          </a:prstGeom>
          <a:noFill/>
          <a:ln w="19050">
            <a:solidFill>
              <a:srgbClr val="E8821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412480" y="5486400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Priya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412480" y="5742432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 · Healthcare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14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THE MOST OUT OF IT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it between appointments.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minutes a week here makes every advisor meeting twice as useful.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743200"/>
            <a:ext cx="54406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2743200"/>
            <a:ext cx="5440680" cy="457200"/>
          </a:xfrm>
          <a:prstGeom prst="rect">
            <a:avLst/>
          </a:prstGeom>
          <a:solidFill>
            <a:srgbClr val="163056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2788920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your meeting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14400" y="3639312"/>
            <a:ext cx="182880" cy="18288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1" name="Text 8"/>
          <p:cNvSpPr/>
          <p:nvPr/>
        </p:nvSpPr>
        <p:spPr>
          <a:xfrm>
            <a:off x="1280160" y="35204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your roadmap progress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914400" y="4187952"/>
            <a:ext cx="182880" cy="18288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3" name="Text 10"/>
          <p:cNvSpPr/>
          <p:nvPr/>
        </p:nvSpPr>
        <p:spPr>
          <a:xfrm>
            <a:off x="1280160" y="406908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 resume pre-review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14400" y="4736592"/>
            <a:ext cx="182880" cy="18288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5" name="Text 12"/>
          <p:cNvSpPr/>
          <p:nvPr/>
        </p:nvSpPr>
        <p:spPr>
          <a:xfrm>
            <a:off x="1280160" y="461772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2–3 specific questions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914400" y="5285232"/>
            <a:ext cx="182880" cy="182880"/>
          </a:xfrm>
          <a:prstGeom prst="ellipse">
            <a:avLst/>
          </a:prstGeom>
          <a:solidFill>
            <a:srgbClr val="163056"/>
          </a:solidFill>
          <a:ln/>
        </p:spPr>
      </p:sp>
      <p:sp>
        <p:nvSpPr>
          <p:cNvPr id="17" name="Text 14"/>
          <p:cNvSpPr/>
          <p:nvPr/>
        </p:nvSpPr>
        <p:spPr>
          <a:xfrm>
            <a:off x="1280160" y="516636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where you feel stuck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172200" y="2743200"/>
            <a:ext cx="54406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172200" y="2743200"/>
            <a:ext cx="5440680" cy="457200"/>
          </a:xfrm>
          <a:prstGeom prst="rect">
            <a:avLst/>
          </a:prstGeom>
          <a:solidFill>
            <a:srgbClr val="E8821F"/>
          </a:solidFill>
          <a:ln/>
        </p:spPr>
      </p:sp>
      <p:sp>
        <p:nvSpPr>
          <p:cNvPr id="20" name="Text 17"/>
          <p:cNvSpPr/>
          <p:nvPr/>
        </p:nvSpPr>
        <p:spPr>
          <a:xfrm>
            <a:off x="6446520" y="2788920"/>
            <a:ext cx="4892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Between meetings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537960" y="3639312"/>
            <a:ext cx="182880" cy="18288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22" name="Text 19"/>
          <p:cNvSpPr/>
          <p:nvPr/>
        </p:nvSpPr>
        <p:spPr>
          <a:xfrm>
            <a:off x="6903720" y="35204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3 outreach messages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537960" y="4187952"/>
            <a:ext cx="182880" cy="18288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24" name="Text 21"/>
          <p:cNvSpPr/>
          <p:nvPr/>
        </p:nvSpPr>
        <p:spPr>
          <a:xfrm>
            <a:off x="6903720" y="406908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conversations &amp; next steps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537960" y="4736592"/>
            <a:ext cx="182880" cy="18288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26" name="Text 23"/>
          <p:cNvSpPr/>
          <p:nvPr/>
        </p:nvSpPr>
        <p:spPr>
          <a:xfrm>
            <a:off x="6903720" y="461772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jobs you found anywhere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537960" y="5285232"/>
            <a:ext cx="182880" cy="182880"/>
          </a:xfrm>
          <a:prstGeom prst="ellipse">
            <a:avLst/>
          </a:prstGeom>
          <a:solidFill>
            <a:srgbClr val="E8821F"/>
          </a:solidFill>
          <a:ln/>
        </p:spPr>
      </p:sp>
      <p:sp>
        <p:nvSpPr>
          <p:cNvPr id="28" name="Text 25"/>
          <p:cNvSpPr/>
          <p:nvPr/>
        </p:nvSpPr>
        <p:spPr>
          <a:xfrm>
            <a:off x="6903720" y="516636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 after each event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14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IN ONE PLACE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 your job-search and networking inside the system.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juggling notes apps and spreadsheets. More momentum you can actually see.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3200400"/>
            <a:ext cx="640080" cy="640080"/>
          </a:xfrm>
          <a:prstGeom prst="ellipse">
            <a:avLst/>
          </a:prstGeom>
          <a:solidFill>
            <a:srgbClr val="EFE6D6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2004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645920" y="3063240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your progress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645920" y="347472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completion, outreach activity, application stages — at a glance.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72200" y="28346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46520" y="3200400"/>
            <a:ext cx="640080" cy="640080"/>
          </a:xfrm>
          <a:prstGeom prst="ellipse">
            <a:avLst/>
          </a:prstGeom>
          <a:solidFill>
            <a:srgbClr val="EFE6D6"/>
          </a:solidFill>
          <a:ln/>
        </p:spPr>
      </p:sp>
      <p:sp>
        <p:nvSpPr>
          <p:cNvPr id="14" name="Text 11"/>
          <p:cNvSpPr/>
          <p:nvPr/>
        </p:nvSpPr>
        <p:spPr>
          <a:xfrm>
            <a:off x="6446520" y="32004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269480" y="3063240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lose contacts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7269480" y="347472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conversation has a goal, a next step, and a follow-up date.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48640" y="44348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2960" y="4800600"/>
            <a:ext cx="640080" cy="640080"/>
          </a:xfrm>
          <a:prstGeom prst="ellipse">
            <a:avLst/>
          </a:prstGeom>
          <a:solidFill>
            <a:srgbClr val="EFE6D6"/>
          </a:solidFill>
          <a:ln/>
        </p:spPr>
      </p:sp>
      <p:sp>
        <p:nvSpPr>
          <p:cNvPr id="19" name="Text 16"/>
          <p:cNvSpPr/>
          <p:nvPr/>
        </p:nvSpPr>
        <p:spPr>
          <a:xfrm>
            <a:off x="822960" y="4800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645920" y="4663440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consistent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1645920" y="507492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goals + reminders so good habits actually stick.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172200" y="4434840"/>
            <a:ext cx="534924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446520" y="4800600"/>
            <a:ext cx="640080" cy="640080"/>
          </a:xfrm>
          <a:prstGeom prst="ellipse">
            <a:avLst/>
          </a:prstGeom>
          <a:solidFill>
            <a:srgbClr val="EFE6D6"/>
          </a:solidFill>
          <a:ln/>
        </p:spPr>
      </p:sp>
      <p:sp>
        <p:nvSpPr>
          <p:cNvPr id="24" name="Text 21"/>
          <p:cNvSpPr/>
          <p:nvPr/>
        </p:nvSpPr>
        <p:spPr>
          <a:xfrm>
            <a:off x="6446520" y="4800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7269480" y="4663440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Walk in prepared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269480" y="507492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advisor sees the same view you do — meetings get sharper, fast.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14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36576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29260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858000" y="329184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300" kern="0" dirty="0">
                <a:solidFill>
                  <a:srgbClr val="E88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STARTED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get started.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48640" y="196596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simple steps — your career center will help with the rest.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834640"/>
            <a:ext cx="2697480" cy="310896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306324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9" name="Text 6"/>
          <p:cNvSpPr/>
          <p:nvPr/>
        </p:nvSpPr>
        <p:spPr>
          <a:xfrm>
            <a:off x="822960" y="42519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your advisor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" y="475488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Mention BlueprintHub Careers at your next visit, or reply to your career center's email when access opens.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383280" y="2834640"/>
            <a:ext cx="2697480" cy="310896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57600" y="306324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3" name="Text 10"/>
          <p:cNvSpPr/>
          <p:nvPr/>
        </p:nvSpPr>
        <p:spPr>
          <a:xfrm>
            <a:off x="3657600" y="42519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up your account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657600" y="475488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pathway, complete the short self-assessment, and let it shape your roadmap.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217920" y="2834640"/>
            <a:ext cx="2697480" cy="310896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92240" y="306324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7" name="Text 14"/>
          <p:cNvSpPr/>
          <p:nvPr/>
        </p:nvSpPr>
        <p:spPr>
          <a:xfrm>
            <a:off x="6492240" y="42519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small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492240" y="475488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one resume pre-review, send one outreach message, and log one milestone this week.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9052560" y="2834640"/>
            <a:ext cx="2697480" cy="310896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DD2B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326880" y="306324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21" name="Text 18"/>
          <p:cNvSpPr/>
          <p:nvPr/>
        </p:nvSpPr>
        <p:spPr>
          <a:xfrm>
            <a:off x="9326880" y="42519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Bring it to your meetings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9326880" y="4754880"/>
            <a:ext cx="2148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4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your advisor what you've done so they can coach you on what comes next.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548640" y="5989320"/>
            <a:ext cx="11091672" cy="365760"/>
          </a:xfrm>
          <a:prstGeom prst="roundRect">
            <a:avLst>
              <a:gd name="adj" fmla="val 20000"/>
            </a:avLst>
          </a:prstGeom>
          <a:solidFill>
            <a:srgbClr val="EFE6D6"/>
          </a:solidFill>
          <a:ln/>
        </p:spPr>
      </p:sp>
      <p:sp>
        <p:nvSpPr>
          <p:cNvPr id="24" name="Text 21"/>
          <p:cNvSpPr/>
          <p:nvPr/>
        </p:nvSpPr>
        <p:spPr>
          <a:xfrm>
            <a:off x="777240" y="6035040"/>
            <a:ext cx="10698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630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have access? Log in at blueprinthubcareers.com.   Don't see it yet? Ask your career center about BlueprintHub Careers.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57200" y="6446520"/>
            <a:ext cx="11274552" cy="0"/>
          </a:xfrm>
          <a:prstGeom prst="line">
            <a:avLst/>
          </a:prstGeom>
          <a:noFill/>
          <a:ln w="9525">
            <a:solidFill>
              <a:srgbClr val="DDD2B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65105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blueprinthubcareers.com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6400800" y="6510528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2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14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30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320040"/>
          </a:xfrm>
          <a:prstGeom prst="rect">
            <a:avLst/>
          </a:prstGeom>
          <a:solidFill>
            <a:srgbClr val="E8821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91440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96012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BlueprintHub Careers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1097280" y="228600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bring the ambition.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1097280" y="320040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i="1" dirty="0">
                <a:solidFill>
                  <a:srgbClr val="E882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We'll bring the structure.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1097280" y="46634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Talk to your career center — or visit blueprinthubcareers.com.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97280" y="62179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BlueprintHub Careers · Built for university career centers, workforce boards, and adult learners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BlueprintHub Careers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BlueprintHub Careers — Student Intro</dc:title>
  <dc:subject>PptxGenJS Presentation</dc:subject>
  <dc:creator>PptxGenJS</dc:creator>
  <cp:lastModifiedBy>PptxGenJS</cp:lastModifiedBy>
  <cp:revision>1</cp:revision>
  <dcterms:created xsi:type="dcterms:W3CDTF">2026-05-05T11:53:39Z</dcterms:created>
  <dcterms:modified xsi:type="dcterms:W3CDTF">2026-05-05T11:53:39Z</dcterms:modified>
</cp:coreProperties>
</file>